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9" r:id="rId3"/>
    <p:sldId id="281" r:id="rId4"/>
    <p:sldId id="289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405A9-2088-48E2-9F31-EE6437DB48F4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E971-965A-4899-8478-E6509D2BB6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36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FE15C2-F496-4429-B145-6EC08B50E970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BA4A3F-C165-4595-A216-FD0849BC9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12" Type="http://schemas.openxmlformats.org/officeDocument/2006/relationships/slide" Target="slide11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slide" Target="slide9.xml"/><Relationship Id="rId5" Type="http://schemas.openxmlformats.org/officeDocument/2006/relationships/image" Target="../media/image5.gif"/><Relationship Id="rId1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image" Target="../media/image4.gif"/><Relationship Id="rId9" Type="http://schemas.openxmlformats.org/officeDocument/2006/relationships/slide" Target="slide8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500042"/>
            <a:ext cx="80010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Дидактическая игра 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информатике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ля 5 класса</a:t>
            </a:r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«Путешествие мышки»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68118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00438"/>
            <a:ext cx="2655390" cy="3045089"/>
          </a:xfrm>
          <a:prstGeom prst="rect">
            <a:avLst/>
          </a:prstGeom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школы № 10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Захарова Ю.О.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0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мыш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500306"/>
            <a:ext cx="2169115" cy="2357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493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экрану бабочка летит,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 экрану строчка бежит,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На экране падает снег,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Поток звезд осуществляет свой бег.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Это что, мультипликация?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Нет – это компьютерная 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00364" y="4000504"/>
            <a:ext cx="3571900" cy="2071678"/>
            <a:chOff x="2285984" y="1262062"/>
            <a:chExt cx="3571900" cy="25003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85984" y="1262062"/>
              <a:ext cx="3571900" cy="21236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6600" spc="50" dirty="0" smtClean="0">
                  <a:ln w="11430"/>
                  <a:latin typeface="Monotype Corsiva" pitchFamily="66" charset="0"/>
                </a:rPr>
                <a:t>анимация</a:t>
              </a:r>
            </a:p>
            <a:p>
              <a:pPr algn="ctr">
                <a:defRPr/>
              </a:pPr>
              <a:endParaRPr lang="ru-RU" sz="6600" spc="50" dirty="0">
                <a:ln w="11430"/>
                <a:latin typeface="Monotype Corsiva" pitchFamily="66" charset="0"/>
              </a:endParaRPr>
            </a:p>
          </p:txBody>
        </p:sp>
        <p:pic>
          <p:nvPicPr>
            <p:cNvPr id="8" name="Picture 2" descr="kompyuter-animatsionnaya-kartinka-0016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4810" y="2428868"/>
              <a:ext cx="1500198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Выноска-облако 9"/>
          <p:cNvSpPr/>
          <p:nvPr/>
        </p:nvSpPr>
        <p:spPr>
          <a:xfrm>
            <a:off x="357158" y="4214818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357158" y="4214818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286644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лавиатур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643314"/>
            <a:ext cx="3371845" cy="2452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642918"/>
            <a:ext cx="8424936" cy="40626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Скромный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серый колобок,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Длинный тонкий проводок,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Ну а на коробке -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Две или три кнопки.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 зоопарке есть зайчишка,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У компьютера есть ...   </a:t>
            </a: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57158" y="4357694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58" y="4357694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429520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8" name="Рисунок 7" descr="мышь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201" y="476250"/>
            <a:ext cx="2462209" cy="267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4643438" y="4071942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Denis\Desktop\Воскобович\Новая папка\1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0" y="5975520"/>
            <a:ext cx="1333474" cy="720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is\Desktop\Воскобович\Новая папка\7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37" y="2895790"/>
            <a:ext cx="1225480" cy="135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Desktop\Воскобович\Новая папка\1448889150_forell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7" y="5608941"/>
            <a:ext cx="1060594" cy="106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786182" y="4429132"/>
            <a:ext cx="5357818" cy="20970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Помогите мышке добраться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до финиша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sport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0"/>
            <a:ext cx="341626" cy="6263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86314" y="0"/>
            <a:ext cx="14574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финиш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3857628"/>
            <a:ext cx="11529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sport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3643314"/>
            <a:ext cx="341626" cy="626314"/>
          </a:xfrm>
          <a:prstGeom prst="rect">
            <a:avLst/>
          </a:prstGeom>
        </p:spPr>
      </p:pic>
      <p:pic>
        <p:nvPicPr>
          <p:cNvPr id="18" name="Рисунок 17" descr="preview_fc9356c2c633341eef717df07d43cb9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2285984" y="3643314"/>
            <a:ext cx="4071966" cy="929332"/>
          </a:xfrm>
          <a:prstGeom prst="rect">
            <a:avLst/>
          </a:prstGeom>
        </p:spPr>
      </p:pic>
      <p:pic>
        <p:nvPicPr>
          <p:cNvPr id="14" name="Рисунок 13" descr="preview_fc9356c2c633341eef717df07d43cb9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63728">
            <a:off x="343594" y="1385636"/>
            <a:ext cx="4567777" cy="929332"/>
          </a:xfrm>
          <a:prstGeom prst="rect">
            <a:avLst/>
          </a:prstGeom>
        </p:spPr>
      </p:pic>
      <p:pic>
        <p:nvPicPr>
          <p:cNvPr id="31" name="Рисунок 30" descr="1681180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1928802"/>
            <a:ext cx="1697568" cy="1946699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142844" y="5214950"/>
            <a:ext cx="200026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hlinkClick r:id="rId9" action="ppaction://hlinksldjump"/>
              </a:rPr>
              <a:t>Играть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08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4643438" y="4071942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5" r="19512"/>
          <a:stretch/>
        </p:blipFill>
        <p:spPr>
          <a:xfrm>
            <a:off x="-36513" y="0"/>
            <a:ext cx="9180513" cy="6885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 descr="C:\Users\Denis\Desktop\Воскобович\Новая папка\13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90" y="5975520"/>
            <a:ext cx="1333474" cy="720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nis\Desktop\Воскобович\Новая папка\7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37" y="2895790"/>
            <a:ext cx="1225480" cy="1356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nis\Desktop\Воскобович\Новая папка\1448889150_forell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7" y="5608941"/>
            <a:ext cx="1060594" cy="106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sport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0"/>
            <a:ext cx="341626" cy="6263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86314" y="0"/>
            <a:ext cx="1297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финиш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9435" y="4572008"/>
            <a:ext cx="984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старт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>
            <a:off x="6286512" y="4786322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9" action="ppaction://hlinksldjump"/>
          </p:cNvPr>
          <p:cNvSpPr/>
          <p:nvPr/>
        </p:nvSpPr>
        <p:spPr>
          <a:xfrm>
            <a:off x="1071538" y="3643314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0" action="ppaction://hlinksldjump"/>
          </p:cNvPr>
          <p:cNvSpPr/>
          <p:nvPr/>
        </p:nvSpPr>
        <p:spPr>
          <a:xfrm>
            <a:off x="2500298" y="1357298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1" action="ppaction://hlinksldjump"/>
          </p:cNvPr>
          <p:cNvSpPr/>
          <p:nvPr/>
        </p:nvSpPr>
        <p:spPr>
          <a:xfrm>
            <a:off x="2428860" y="2928934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hlinkClick r:id="rId12" action="ppaction://hlinksldjump"/>
          </p:cNvPr>
          <p:cNvSpPr/>
          <p:nvPr/>
        </p:nvSpPr>
        <p:spPr>
          <a:xfrm>
            <a:off x="3857620" y="500042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16811800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454" y="3429000"/>
            <a:ext cx="1298068" cy="1488570"/>
          </a:xfrm>
          <a:prstGeom prst="rect">
            <a:avLst/>
          </a:prstGeom>
        </p:spPr>
      </p:pic>
      <p:sp>
        <p:nvSpPr>
          <p:cNvPr id="33" name="Овал 32">
            <a:hlinkClick r:id="rId8" action="ppaction://hlinksldjump"/>
          </p:cNvPr>
          <p:cNvSpPr/>
          <p:nvPr/>
        </p:nvSpPr>
        <p:spPr>
          <a:xfrm>
            <a:off x="6286512" y="4786322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sport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357694"/>
            <a:ext cx="341626" cy="626314"/>
          </a:xfrm>
          <a:prstGeom prst="rect">
            <a:avLst/>
          </a:prstGeom>
        </p:spPr>
      </p:pic>
      <p:sp>
        <p:nvSpPr>
          <p:cNvPr id="32" name="Овал 31">
            <a:hlinkClick r:id="rId14" action="ppaction://hlinksldjump"/>
          </p:cNvPr>
          <p:cNvSpPr/>
          <p:nvPr/>
        </p:nvSpPr>
        <p:spPr>
          <a:xfrm>
            <a:off x="2285984" y="4714884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rId15" action="ppaction://hlinksldjump"/>
          </p:cNvPr>
          <p:cNvSpPr/>
          <p:nvPr/>
        </p:nvSpPr>
        <p:spPr>
          <a:xfrm>
            <a:off x="4286248" y="4786322"/>
            <a:ext cx="50006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hlinkClick r:id="rId8" action="ppaction://hlinksldjump"/>
          </p:cNvPr>
          <p:cNvSpPr/>
          <p:nvPr/>
        </p:nvSpPr>
        <p:spPr>
          <a:xfrm>
            <a:off x="4286248" y="4786322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hlinkClick r:id="rId8" action="ppaction://hlinksldjump"/>
          </p:cNvPr>
          <p:cNvSpPr/>
          <p:nvPr/>
        </p:nvSpPr>
        <p:spPr>
          <a:xfrm>
            <a:off x="2285984" y="4714884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hlinkClick r:id="rId8" action="ppaction://hlinksldjump"/>
          </p:cNvPr>
          <p:cNvSpPr/>
          <p:nvPr/>
        </p:nvSpPr>
        <p:spPr>
          <a:xfrm>
            <a:off x="1071538" y="3643314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hlinkClick r:id="rId8" action="ppaction://hlinksldjump"/>
          </p:cNvPr>
          <p:cNvSpPr/>
          <p:nvPr/>
        </p:nvSpPr>
        <p:spPr>
          <a:xfrm>
            <a:off x="2428860" y="2928934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8" action="ppaction://hlinksldjump"/>
          </p:cNvPr>
          <p:cNvSpPr/>
          <p:nvPr/>
        </p:nvSpPr>
        <p:spPr>
          <a:xfrm>
            <a:off x="2500298" y="1357298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rId8" action="ppaction://hlinksldjump"/>
          </p:cNvPr>
          <p:cNvSpPr/>
          <p:nvPr/>
        </p:nvSpPr>
        <p:spPr>
          <a:xfrm>
            <a:off x="3857620" y="500042"/>
            <a:ext cx="500066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8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0.0095 C -0.15851 -0.03819 -0.19618 -0.08564 -0.22951 -0.08657 C -0.26302 -0.0875 -0.30625 -0.0118 -0.32101 0.0032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01 0.00324 C -0.3408 -0.04074 -0.36042 -0.08426 -0.39583 -0.08796 C -0.43125 -0.09143 -0.51059 -0.03032 -0.53351 -0.01875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35 -0.01875 C -0.53854 -0.06458 -0.54357 -0.11041 -0.56892 -0.14236 C -0.59427 -0.1743 -0.6677 -0.20949 -0.68559 -0.21041 C -0.70347 -0.21134 -0.67777 -0.15833 -0.67621 -0.1479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76 -0.18425 C -0.71285 -0.24212 -0.71076 -0.3 -0.68646 -0.31458 C -0.66198 -0.32916 -0.58767 -0.2824 -0.56823 -0.27199 C -0.54844 -0.26157 -0.56892 -0.25509 -0.5691 -0.25185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91 -0.25185 C -0.63038 -0.30347 -0.69166 -0.35509 -0.70052 -0.39907 C -0.70903 -0.44305 -0.65139 -0.4875 -0.6217 -0.51574 C -0.59166 -0.54398 -0.52951 -0.5743 -0.52135 -0.56851 C -0.51285 -0.56273 -0.56389 -0.4956 -0.57257 -0.48101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118 -0.42962 C -0.57101 -0.46111 -0.62083 -0.49282 -0.60087 -0.50694 C -0.5809 -0.52083 -0.43455 -0.51226 -0.40122 -0.51342 " pathEditMode="relative" rAng="-246306" ptsTypes="a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6" grpId="0" animBg="1"/>
      <p:bldP spid="25" grpId="0" animBg="1"/>
      <p:bldP spid="28" grpId="0" animBg="1"/>
      <p:bldP spid="33" grpId="0" animBg="1"/>
      <p:bldP spid="32" grpId="0" animBg="1"/>
      <p:bldP spid="27" grpId="0" animBg="1"/>
      <p:bldP spid="34" grpId="0" animBg="1"/>
      <p:bldP spid="35" grpId="0" animBg="1"/>
      <p:bldP spid="36" grpId="1" animBg="1"/>
      <p:bldP spid="37" grpId="0" animBg="1"/>
      <p:bldP spid="24" grpId="1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if-salyut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2" y="0"/>
            <a:ext cx="91678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0166" y="2428868"/>
            <a:ext cx="6668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</a:t>
            </a:r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олодцы!!!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0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424936" cy="560153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Словно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смелый капитан!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А на нем -  горит экран.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Яркой радугой он дышит,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 на нем компьютер пишет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 рисует без запинки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Всевозможные картинки.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Наверху машины всей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Размещается  </a:t>
            </a:r>
          </a:p>
          <a:p>
            <a:pPr>
              <a:defRPr/>
            </a:pPr>
            <a:r>
              <a:rPr lang="ru-RU" sz="3600" dirty="0" smtClean="0"/>
              <a:t>                               </a:t>
            </a:r>
            <a:endParaRPr lang="ru-RU" sz="3600" b="1" u="sng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58082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85720" y="4572008"/>
            <a:ext cx="2786082" cy="1643074"/>
          </a:xfrm>
          <a:prstGeom prst="cloud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4572008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диспл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4"/>
            <a:ext cx="2562222" cy="2529582"/>
          </a:xfrm>
          <a:prstGeom prst="rect">
            <a:avLst/>
          </a:prstGeom>
        </p:spPr>
      </p:pic>
      <p:pic>
        <p:nvPicPr>
          <p:cNvPr id="8" name="Рисунок 7" descr="принте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286124"/>
            <a:ext cx="3071802" cy="258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ыш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04"/>
            <a:ext cx="2962275" cy="3219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424936" cy="40626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клавишам прыг да скок -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Береги ноготок!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Раз-два и готово -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Отстукали слово!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Вот где пальцам физкультура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Это вот - ...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57158" y="4572008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58" y="4572008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429520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8" name="Рисунок 7" descr="клавиатур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786190"/>
            <a:ext cx="3357554" cy="244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инте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669276"/>
            <a:ext cx="3100383" cy="2611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424936" cy="45550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чего же этот ящик?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Он в себя бумагу тащит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И сейчас же буквы, точки,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Запятые - строчка к строчке -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Напечатает картинку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Ловкий мастер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Струйный ...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28596" y="4357694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596" y="4357694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358082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9" name="Рисунок 8" descr="моде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571876"/>
            <a:ext cx="33528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нтерне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86190"/>
            <a:ext cx="3381369" cy="24619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424936" cy="50475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 компьютеры порой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Говорят между собой,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Но для этого одна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Им штуковина нужна.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 телефону подключил -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Сообщение получил!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Вещь, известная не всем!</a:t>
            </a:r>
          </a:p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Называется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57158" y="4357694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58" y="4357694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00958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8" name="Рисунок 7" descr="моде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00042"/>
            <a:ext cx="2854856" cy="245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424936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Есть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на свете сеть сетей.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Очень интересно с ней.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Людям всем она нужна,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Миру очень сеть важна.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Что за сеть? Найди ответ.</a:t>
            </a:r>
          </a:p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Сеть зовется 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28596" y="4286256"/>
            <a:ext cx="2786082" cy="164307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596" y="4286256"/>
            <a:ext cx="2786082" cy="164307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НЕПРАВИЛЬНО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7429520" y="5857892"/>
            <a:ext cx="1357322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8" name="Рисунок 7" descr="диспле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500438"/>
            <a:ext cx="2562222" cy="2529582"/>
          </a:xfrm>
          <a:prstGeom prst="rect">
            <a:avLst/>
          </a:prstGeom>
        </p:spPr>
      </p:pic>
      <p:pic>
        <p:nvPicPr>
          <p:cNvPr id="9" name="Рисунок 8" descr="интерне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8604"/>
            <a:ext cx="3452807" cy="251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813</TotalTime>
  <Words>239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выкинул всего одну…</dc:title>
  <dc:creator>Denis</dc:creator>
  <cp:lastModifiedBy>mou</cp:lastModifiedBy>
  <cp:revision>187</cp:revision>
  <dcterms:created xsi:type="dcterms:W3CDTF">2017-11-11T12:33:16Z</dcterms:created>
  <dcterms:modified xsi:type="dcterms:W3CDTF">2018-01-18T09:43:53Z</dcterms:modified>
</cp:coreProperties>
</file>